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553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01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187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50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5115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3180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687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7200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460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897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797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252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780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72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267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865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207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78C8D2-041A-4203-B409-2D2EBDC944B0}" type="datetimeFigureOut">
              <a:rPr lang="uk-UA" smtClean="0"/>
              <a:t>06.10.2021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9832EB-2F08-4BB3-9FFA-ADD41ED4CDD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8439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03D9F36-3009-46AC-9365-1D5671D5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23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9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8DC0B-C3BB-4433-867D-67ED622B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727" y="5730241"/>
            <a:ext cx="10353762" cy="970450"/>
          </a:xfrm>
        </p:spPr>
        <p:txBody>
          <a:bodyPr>
            <a:noAutofit/>
          </a:bodyPr>
          <a:lstStyle/>
          <a:p>
            <a:pPr fontAlgn="base"/>
            <a:r>
              <a:rPr lang="en-US" sz="4800" dirty="0">
                <a:effectLst/>
              </a:rPr>
              <a:t>What happened to Facebook, WhatsApp, and Instagram?</a:t>
            </a:r>
            <a:br>
              <a:rPr lang="en-US" sz="4800" dirty="0">
                <a:effectLst/>
              </a:rPr>
            </a:br>
            <a:endParaRPr lang="uk-UA" dirty="0"/>
          </a:p>
        </p:txBody>
      </p:sp>
      <p:pic>
        <p:nvPicPr>
          <p:cNvPr id="2054" name="Picture 6" descr="Why is Facebook not working? Facebook, WhatsApp and Instagram are down for  users due to major power outage | Larne Times">
            <a:extLst>
              <a:ext uri="{FF2B5EF4-FFF2-40B4-BE49-F238E27FC236}">
                <a16:creationId xmlns:a16="http://schemas.microsoft.com/office/drawing/2014/main" id="{515400D5-54F7-4696-99C1-1B45D24E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37" y="307621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x Unfortunately Facebook has stopped working Android - BlogTechTips">
            <a:extLst>
              <a:ext uri="{FF2B5EF4-FFF2-40B4-BE49-F238E27FC236}">
                <a16:creationId xmlns:a16="http://schemas.microsoft.com/office/drawing/2014/main" id="{76D2C8F3-B3E8-4A42-93EC-F9A1AE7BC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18" y="1984002"/>
            <a:ext cx="3230981" cy="12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03180-516A-4B72-8299-0F69C8F7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32042"/>
            <a:ext cx="10353762" cy="970450"/>
          </a:xfrm>
        </p:spPr>
        <p:txBody>
          <a:bodyPr>
            <a:noAutofit/>
          </a:bodyPr>
          <a:lstStyle/>
          <a:p>
            <a:r>
              <a:rPr lang="uk-UA" sz="3600" noProof="1">
                <a:effectLst/>
              </a:rPr>
              <a:t>Many users have posted memes about this situation</a:t>
            </a:r>
            <a:br>
              <a:rPr lang="uk-UA" sz="3600" noProof="1">
                <a:effectLst/>
              </a:rPr>
            </a:br>
            <a:endParaRPr lang="uk-UA" sz="3600" noProof="1"/>
          </a:p>
        </p:txBody>
      </p:sp>
      <p:pic>
        <p:nvPicPr>
          <p:cNvPr id="5" name="IMG_2227">
            <a:hlinkClick r:id="" action="ppaction://media"/>
            <a:extLst>
              <a:ext uri="{FF2B5EF4-FFF2-40B4-BE49-F238E27FC236}">
                <a16:creationId xmlns:a16="http://schemas.microsoft.com/office/drawing/2014/main" id="{B8FAEC73-E23A-4B4B-961A-A3D839830FE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60" y="2081627"/>
            <a:ext cx="5902843" cy="3172754"/>
          </a:xfrm>
        </p:spPr>
      </p:pic>
      <p:pic>
        <p:nvPicPr>
          <p:cNvPr id="6" name="IMG_4998">
            <a:hlinkClick r:id="" action="ppaction://media"/>
            <a:extLst>
              <a:ext uri="{FF2B5EF4-FFF2-40B4-BE49-F238E27FC236}">
                <a16:creationId xmlns:a16="http://schemas.microsoft.com/office/drawing/2014/main" id="{D83F024B-48BC-4E60-B567-8318D66039A3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951893"/>
            <a:ext cx="6034140" cy="3394323"/>
          </a:xfrm>
        </p:spPr>
      </p:pic>
    </p:spTree>
    <p:extLst>
      <p:ext uri="{BB962C8B-B14F-4D97-AF65-F5344CB8AC3E}">
        <p14:creationId xmlns:p14="http://schemas.microsoft.com/office/powerpoint/2010/main" val="327251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8B869E-5186-4E5B-95D1-DDB320D3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22" y="211013"/>
            <a:ext cx="3117797" cy="39512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12F6F-A451-45D1-96B7-B4E78985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2" y="211013"/>
            <a:ext cx="4005809" cy="35028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9F3A90-4E05-4D7F-BA9E-13553BF37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77" b="25744"/>
          <a:stretch/>
        </p:blipFill>
        <p:spPr>
          <a:xfrm>
            <a:off x="8339080" y="211012"/>
            <a:ext cx="3570814" cy="3502857"/>
          </a:xfrm>
          <a:prstGeom prst="rect">
            <a:avLst/>
          </a:prstGeom>
        </p:spPr>
      </p:pic>
      <p:pic>
        <p:nvPicPr>
          <p:cNvPr id="3074" name="Picture 2" descr="Твітер">
            <a:extLst>
              <a:ext uri="{FF2B5EF4-FFF2-40B4-BE49-F238E27FC236}">
                <a16:creationId xmlns:a16="http://schemas.microsoft.com/office/drawing/2014/main" id="{3DC54115-5C12-4A11-9572-D2CD19D77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2" r="19919"/>
          <a:stretch/>
        </p:blipFill>
        <p:spPr bwMode="auto">
          <a:xfrm>
            <a:off x="1294227" y="3376248"/>
            <a:ext cx="3770142" cy="327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Твітер">
            <a:extLst>
              <a:ext uri="{FF2B5EF4-FFF2-40B4-BE49-F238E27FC236}">
                <a16:creationId xmlns:a16="http://schemas.microsoft.com/office/drawing/2014/main" id="{308D35B1-2F3D-4263-89AE-B1615511E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4" r="21221"/>
          <a:stretch/>
        </p:blipFill>
        <p:spPr bwMode="auto">
          <a:xfrm>
            <a:off x="7324581" y="3376247"/>
            <a:ext cx="3409068" cy="32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69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ь">
  <a:themeElements>
    <a:clrScheme name="Жовтогарячи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Сланец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Сланець</Template>
  <TotalTime>184</TotalTime>
  <Words>18</Words>
  <Application>Microsoft Office PowerPoint</Application>
  <PresentationFormat>Широкий екран</PresentationFormat>
  <Paragraphs>2</Paragraphs>
  <Slides>4</Slides>
  <Notes>0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9" baseType="lpstr">
      <vt:lpstr>Arial</vt:lpstr>
      <vt:lpstr>Calisto MT</vt:lpstr>
      <vt:lpstr>Trebuchet MS</vt:lpstr>
      <vt:lpstr>Wingdings 2</vt:lpstr>
      <vt:lpstr>Сланець</vt:lpstr>
      <vt:lpstr>Презентація PowerPoint</vt:lpstr>
      <vt:lpstr>What happened to Facebook, WhatsApp, and Instagram? </vt:lpstr>
      <vt:lpstr>Many users have posted memes about this situation 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Olia Kravets</dc:creator>
  <cp:lastModifiedBy>Olia Kravets</cp:lastModifiedBy>
  <cp:revision>4</cp:revision>
  <dcterms:created xsi:type="dcterms:W3CDTF">2021-10-06T11:01:10Z</dcterms:created>
  <dcterms:modified xsi:type="dcterms:W3CDTF">2021-10-06T14:05:30Z</dcterms:modified>
</cp:coreProperties>
</file>